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600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383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191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820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67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90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195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528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13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588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14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B0DDF-FC23-4A69-9FCE-FACB50F94F7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0A60B-F6E0-4A86-B272-8BBFC03DE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706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470743"/>
              </p:ext>
            </p:extLst>
          </p:nvPr>
        </p:nvGraphicFramePr>
        <p:xfrm>
          <a:off x="577258" y="863115"/>
          <a:ext cx="2962775" cy="1675175"/>
        </p:xfrm>
        <a:graphic>
          <a:graphicData uri="http://schemas.openxmlformats.org/drawingml/2006/table">
            <a:tbl>
              <a:tblPr firstRow="1" firstCol="1" bandRow="1"/>
              <a:tblGrid>
                <a:gridCol w="1437515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525260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</a:tblGrid>
              <a:tr h="553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Bus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5943" y="876821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320565"/>
              </p:ext>
            </p:extLst>
          </p:nvPr>
        </p:nvGraphicFramePr>
        <p:xfrm>
          <a:off x="577258" y="2632839"/>
          <a:ext cx="2962775" cy="1727183"/>
        </p:xfrm>
        <a:graphic>
          <a:graphicData uri="http://schemas.openxmlformats.org/drawingml/2006/table">
            <a:tbl>
              <a:tblPr firstRow="1" firstCol="1" bandRow="1"/>
              <a:tblGrid>
                <a:gridCol w="1437515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525260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</a:tblGrid>
              <a:tr h="553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Bus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5943" y="2690163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  <a:r>
              <a:rPr lang="en-GB" dirty="0" smtClean="0"/>
              <a:t>. </a:t>
            </a:r>
            <a:endParaRPr lang="en-GB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847878"/>
              </p:ext>
            </p:extLst>
          </p:nvPr>
        </p:nvGraphicFramePr>
        <p:xfrm>
          <a:off x="577258" y="4529389"/>
          <a:ext cx="2962775" cy="2066526"/>
        </p:xfrm>
        <a:graphic>
          <a:graphicData uri="http://schemas.openxmlformats.org/drawingml/2006/table">
            <a:tbl>
              <a:tblPr firstRow="1" firstCol="1" bandRow="1"/>
              <a:tblGrid>
                <a:gridCol w="1437515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525260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</a:tblGrid>
              <a:tr h="553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3241" y="4550706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</a:t>
            </a:r>
            <a:endParaRPr lang="en-GB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026803"/>
              </p:ext>
            </p:extLst>
          </p:nvPr>
        </p:nvGraphicFramePr>
        <p:xfrm>
          <a:off x="4395036" y="571629"/>
          <a:ext cx="2962775" cy="1924730"/>
        </p:xfrm>
        <a:graphic>
          <a:graphicData uri="http://schemas.openxmlformats.org/drawingml/2006/table">
            <a:tbl>
              <a:tblPr firstRow="1" firstCol="1" bandRow="1"/>
              <a:tblGrid>
                <a:gridCol w="1437515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525260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</a:tblGrid>
              <a:tr h="553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2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080597" y="460138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  <a:r>
              <a:rPr lang="en-GB" dirty="0" smtClean="0"/>
              <a:t>. </a:t>
            </a:r>
            <a:endParaRPr lang="en-GB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840888"/>
              </p:ext>
            </p:extLst>
          </p:nvPr>
        </p:nvGraphicFramePr>
        <p:xfrm>
          <a:off x="4395035" y="2578479"/>
          <a:ext cx="2962775" cy="1924730"/>
        </p:xfrm>
        <a:graphic>
          <a:graphicData uri="http://schemas.openxmlformats.org/drawingml/2006/table">
            <a:tbl>
              <a:tblPr firstRow="1" firstCol="1" bandRow="1"/>
              <a:tblGrid>
                <a:gridCol w="1437515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525260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</a:tblGrid>
              <a:tr h="553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2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080597" y="2532259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5. 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025555" y="4620543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 </a:t>
            </a:r>
            <a:endParaRPr lang="en-GB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579282"/>
              </p:ext>
            </p:extLst>
          </p:nvPr>
        </p:nvGraphicFramePr>
        <p:xfrm>
          <a:off x="8405035" y="579382"/>
          <a:ext cx="2962775" cy="1924730"/>
        </p:xfrm>
        <a:graphic>
          <a:graphicData uri="http://schemas.openxmlformats.org/drawingml/2006/table">
            <a:tbl>
              <a:tblPr firstRow="1" firstCol="1" bandRow="1"/>
              <a:tblGrid>
                <a:gridCol w="1437515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525260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</a:tblGrid>
              <a:tr h="553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2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327013"/>
              </p:ext>
            </p:extLst>
          </p:nvPr>
        </p:nvGraphicFramePr>
        <p:xfrm>
          <a:off x="4395034" y="4671185"/>
          <a:ext cx="2962775" cy="1924730"/>
        </p:xfrm>
        <a:graphic>
          <a:graphicData uri="http://schemas.openxmlformats.org/drawingml/2006/table">
            <a:tbl>
              <a:tblPr firstRow="1" firstCol="1" bandRow="1"/>
              <a:tblGrid>
                <a:gridCol w="1437515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525260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</a:tblGrid>
              <a:tr h="553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2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964620" y="507489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7.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44639"/>
            <a:ext cx="11834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Dyslexie" panose="02000000000000000000" pitchFamily="2" charset="0"/>
              </a:rPr>
              <a:t>Calculate the angles needed to draw a pie chart to represent each set of data:</a:t>
            </a:r>
            <a:endParaRPr lang="en-GB" sz="2400" dirty="0">
              <a:latin typeface="Dyslexie" panose="02000000000000000000" pitchFamily="2" charset="0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094708"/>
              </p:ext>
            </p:extLst>
          </p:nvPr>
        </p:nvGraphicFramePr>
        <p:xfrm>
          <a:off x="8405035" y="2747142"/>
          <a:ext cx="2962775" cy="1988230"/>
        </p:xfrm>
        <a:graphic>
          <a:graphicData uri="http://schemas.openxmlformats.org/drawingml/2006/table">
            <a:tbl>
              <a:tblPr firstRow="1" firstCol="1" bandRow="1"/>
              <a:tblGrid>
                <a:gridCol w="1437515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525260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</a:tblGrid>
              <a:tr h="553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2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7964620" y="2708642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6460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126904"/>
              </p:ext>
            </p:extLst>
          </p:nvPr>
        </p:nvGraphicFramePr>
        <p:xfrm>
          <a:off x="577259" y="550478"/>
          <a:ext cx="4412752" cy="1675175"/>
        </p:xfrm>
        <a:graphic>
          <a:graphicData uri="http://schemas.openxmlformats.org/drawingml/2006/table">
            <a:tbl>
              <a:tblPr firstRow="1" firstCol="1" bandRow="1"/>
              <a:tblGrid>
                <a:gridCol w="1413402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499675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  <a:gridCol w="1499675">
                  <a:extLst>
                    <a:ext uri="{9D8B030D-6E8A-4147-A177-3AD203B41FA5}">
                      <a16:colId xmlns:a16="http://schemas.microsoft.com/office/drawing/2014/main" val="2536599307"/>
                    </a:ext>
                  </a:extLst>
                </a:gridCol>
              </a:tblGrid>
              <a:tr h="553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GB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80°</a:t>
                      </a:r>
                      <a:endParaRPr lang="en-GB" sz="2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Bus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5943" y="681107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146677"/>
              </p:ext>
            </p:extLst>
          </p:nvPr>
        </p:nvGraphicFramePr>
        <p:xfrm>
          <a:off x="577259" y="2356282"/>
          <a:ext cx="4412752" cy="1727183"/>
        </p:xfrm>
        <a:graphic>
          <a:graphicData uri="http://schemas.openxmlformats.org/drawingml/2006/table">
            <a:tbl>
              <a:tblPr firstRow="1" firstCol="1" bandRow="1"/>
              <a:tblGrid>
                <a:gridCol w="1413402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499675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  <a:gridCol w="1499675">
                  <a:extLst>
                    <a:ext uri="{9D8B030D-6E8A-4147-A177-3AD203B41FA5}">
                      <a16:colId xmlns:a16="http://schemas.microsoft.com/office/drawing/2014/main" val="960673596"/>
                    </a:ext>
                  </a:extLst>
                </a:gridCol>
              </a:tblGrid>
              <a:tr h="553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GB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80°</a:t>
                      </a:r>
                      <a:endParaRPr lang="en-GB" sz="2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Bus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5943" y="2486911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  <a:r>
              <a:rPr lang="en-GB" dirty="0" smtClean="0"/>
              <a:t>. </a:t>
            </a:r>
            <a:endParaRPr lang="en-GB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667926"/>
              </p:ext>
            </p:extLst>
          </p:nvPr>
        </p:nvGraphicFramePr>
        <p:xfrm>
          <a:off x="577259" y="4344723"/>
          <a:ext cx="4412752" cy="2118534"/>
        </p:xfrm>
        <a:graphic>
          <a:graphicData uri="http://schemas.openxmlformats.org/drawingml/2006/table">
            <a:tbl>
              <a:tblPr firstRow="1" firstCol="1" bandRow="1"/>
              <a:tblGrid>
                <a:gridCol w="1413402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499675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  <a:gridCol w="1499675">
                  <a:extLst>
                    <a:ext uri="{9D8B030D-6E8A-4147-A177-3AD203B41FA5}">
                      <a16:colId xmlns:a16="http://schemas.microsoft.com/office/drawing/2014/main" val="3126293975"/>
                    </a:ext>
                  </a:extLst>
                </a:gridCol>
              </a:tblGrid>
              <a:tr h="553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GB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80°</a:t>
                      </a:r>
                      <a:endParaRPr lang="en-GB" sz="2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5943" y="4344723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195942" y="81253"/>
            <a:ext cx="10659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>
              <a:latin typeface="Dyslexie" panose="02000000000000000000" pitchFamily="2" charset="0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220564"/>
              </p:ext>
            </p:extLst>
          </p:nvPr>
        </p:nvGraphicFramePr>
        <p:xfrm>
          <a:off x="5486399" y="521760"/>
          <a:ext cx="4958901" cy="2370100"/>
        </p:xfrm>
        <a:graphic>
          <a:graphicData uri="http://schemas.openxmlformats.org/drawingml/2006/table">
            <a:tbl>
              <a:tblPr firstRow="1" firstCol="1" bandRow="1"/>
              <a:tblGrid>
                <a:gridCol w="1588333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685284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  <a:gridCol w="1685284">
                  <a:extLst>
                    <a:ext uri="{9D8B030D-6E8A-4147-A177-3AD203B41FA5}">
                      <a16:colId xmlns:a16="http://schemas.microsoft.com/office/drawing/2014/main" val="2267539055"/>
                    </a:ext>
                  </a:extLst>
                </a:gridCol>
              </a:tblGrid>
              <a:tr h="790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GB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3950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80°</a:t>
                      </a:r>
                      <a:endParaRPr lang="en-GB" sz="2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3950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3950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3950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115652" y="521760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  <a:r>
              <a:rPr lang="en-GB" dirty="0" smtClean="0"/>
              <a:t>. </a:t>
            </a:r>
            <a:endParaRPr lang="en-GB" dirty="0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978401"/>
              </p:ext>
            </p:extLst>
          </p:nvPr>
        </p:nvGraphicFramePr>
        <p:xfrm>
          <a:off x="5486399" y="3498894"/>
          <a:ext cx="4958901" cy="2316647"/>
        </p:xfrm>
        <a:graphic>
          <a:graphicData uri="http://schemas.openxmlformats.org/drawingml/2006/table">
            <a:tbl>
              <a:tblPr firstRow="1" firstCol="1" bandRow="1"/>
              <a:tblGrid>
                <a:gridCol w="1588333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685284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  <a:gridCol w="1685284">
                  <a:extLst>
                    <a:ext uri="{9D8B030D-6E8A-4147-A177-3AD203B41FA5}">
                      <a16:colId xmlns:a16="http://schemas.microsoft.com/office/drawing/2014/main" val="2929945021"/>
                    </a:ext>
                  </a:extLst>
                </a:gridCol>
              </a:tblGrid>
              <a:tr h="7512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GB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375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108°</a:t>
                      </a:r>
                      <a:endParaRPr lang="en-GB" sz="2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375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375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375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990011" y="3498894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5. 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195942" y="107379"/>
            <a:ext cx="10659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  <a:latin typeface="Dyslexie" panose="02000000000000000000" pitchFamily="2" charset="0"/>
              </a:rPr>
              <a:t>ANSWERS</a:t>
            </a:r>
            <a:endParaRPr lang="en-GB" sz="2400" dirty="0">
              <a:solidFill>
                <a:srgbClr val="C00000"/>
              </a:solidFill>
              <a:latin typeface="Dyslexi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497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90804" y="729557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 </a:t>
            </a:r>
            <a:endParaRPr lang="en-GB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719157"/>
              </p:ext>
            </p:extLst>
          </p:nvPr>
        </p:nvGraphicFramePr>
        <p:xfrm>
          <a:off x="802450" y="3180346"/>
          <a:ext cx="4958271" cy="2342361"/>
        </p:xfrm>
        <a:graphic>
          <a:graphicData uri="http://schemas.openxmlformats.org/drawingml/2006/table">
            <a:tbl>
              <a:tblPr firstRow="1" firstCol="1" bandRow="1"/>
              <a:tblGrid>
                <a:gridCol w="1588131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685070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  <a:gridCol w="1685070">
                  <a:extLst>
                    <a:ext uri="{9D8B030D-6E8A-4147-A177-3AD203B41FA5}">
                      <a16:colId xmlns:a16="http://schemas.microsoft.com/office/drawing/2014/main" val="2059874669"/>
                    </a:ext>
                  </a:extLst>
                </a:gridCol>
              </a:tblGrid>
              <a:tr h="7769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GB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3884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90°</a:t>
                      </a:r>
                      <a:endParaRPr lang="en-GB" sz="2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3884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3884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3884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540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068162"/>
              </p:ext>
            </p:extLst>
          </p:nvPr>
        </p:nvGraphicFramePr>
        <p:xfrm>
          <a:off x="802451" y="772547"/>
          <a:ext cx="4958271" cy="2347958"/>
        </p:xfrm>
        <a:graphic>
          <a:graphicData uri="http://schemas.openxmlformats.org/drawingml/2006/table">
            <a:tbl>
              <a:tblPr firstRow="1" firstCol="1" bandRow="1"/>
              <a:tblGrid>
                <a:gridCol w="1588131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685070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  <a:gridCol w="1685070">
                  <a:extLst>
                    <a:ext uri="{9D8B030D-6E8A-4147-A177-3AD203B41FA5}">
                      <a16:colId xmlns:a16="http://schemas.microsoft.com/office/drawing/2014/main" val="670070726"/>
                    </a:ext>
                  </a:extLst>
                </a:gridCol>
              </a:tblGrid>
              <a:tr h="7825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GB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3913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90°</a:t>
                      </a:r>
                      <a:endParaRPr lang="en-GB" sz="2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3913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3913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3913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90804" y="3120388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7.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195942" y="107379"/>
            <a:ext cx="10659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  <a:latin typeface="Dyslexie" panose="02000000000000000000" pitchFamily="2" charset="0"/>
              </a:rPr>
              <a:t>ANSWERS</a:t>
            </a:r>
            <a:endParaRPr lang="en-GB" sz="2400" dirty="0">
              <a:solidFill>
                <a:srgbClr val="C00000"/>
              </a:solidFill>
              <a:latin typeface="Dyslexie" panose="02000000000000000000" pitchFamily="2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298395"/>
              </p:ext>
            </p:extLst>
          </p:nvPr>
        </p:nvGraphicFramePr>
        <p:xfrm>
          <a:off x="6876681" y="952409"/>
          <a:ext cx="5049709" cy="2168260"/>
        </p:xfrm>
        <a:graphic>
          <a:graphicData uri="http://schemas.openxmlformats.org/drawingml/2006/table">
            <a:tbl>
              <a:tblPr firstRow="1" firstCol="1" bandRow="1"/>
              <a:tblGrid>
                <a:gridCol w="1617419">
                  <a:extLst>
                    <a:ext uri="{9D8B030D-6E8A-4147-A177-3AD203B41FA5}">
                      <a16:colId xmlns:a16="http://schemas.microsoft.com/office/drawing/2014/main" val="4110524087"/>
                    </a:ext>
                  </a:extLst>
                </a:gridCol>
                <a:gridCol w="1716145">
                  <a:extLst>
                    <a:ext uri="{9D8B030D-6E8A-4147-A177-3AD203B41FA5}">
                      <a16:colId xmlns:a16="http://schemas.microsoft.com/office/drawing/2014/main" val="2155948899"/>
                    </a:ext>
                  </a:extLst>
                </a:gridCol>
                <a:gridCol w="1716145">
                  <a:extLst>
                    <a:ext uri="{9D8B030D-6E8A-4147-A177-3AD203B41FA5}">
                      <a16:colId xmlns:a16="http://schemas.microsoft.com/office/drawing/2014/main" val="2067475292"/>
                    </a:ext>
                  </a:extLst>
                </a:gridCol>
              </a:tblGrid>
              <a:tr h="6031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GB" sz="2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Frequency</a:t>
                      </a:r>
                      <a:endParaRPr lang="en-GB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GB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314013"/>
                  </a:ext>
                </a:extLst>
              </a:tr>
              <a:tr h="3912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90°</a:t>
                      </a:r>
                      <a:endParaRPr lang="en-GB" sz="2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06960"/>
                  </a:ext>
                </a:extLst>
              </a:tr>
              <a:tr h="3912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Walk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80294"/>
                  </a:ext>
                </a:extLst>
              </a:tr>
              <a:tr h="3912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45699"/>
                  </a:ext>
                </a:extLst>
              </a:tr>
              <a:tr h="3912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150°</a:t>
                      </a:r>
                      <a:endParaRPr lang="en-GB" sz="2400" dirty="0" smtClean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637387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380293" y="952409"/>
            <a:ext cx="49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5249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270</Words>
  <Application>Microsoft Office PowerPoint</Application>
  <PresentationFormat>Widescreen</PresentationFormat>
  <Paragraphs>209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Dyslexie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J.Prior</dc:creator>
  <cp:lastModifiedBy>J.Prior</cp:lastModifiedBy>
  <cp:revision>5</cp:revision>
  <dcterms:created xsi:type="dcterms:W3CDTF">2018-04-11T13:57:34Z</dcterms:created>
  <dcterms:modified xsi:type="dcterms:W3CDTF">2018-04-11T16:03:54Z</dcterms:modified>
</cp:coreProperties>
</file>