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85401" autoAdjust="0"/>
  </p:normalViewPr>
  <p:slideViewPr>
    <p:cSldViewPr snapToGrid="0">
      <p:cViewPr varScale="1">
        <p:scale>
          <a:sx n="62" d="100"/>
          <a:sy n="62" d="100"/>
        </p:scale>
        <p:origin x="104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50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6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70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38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07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431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55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89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38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99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89332-1467-4285-B28D-390B4DAB788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A17C-E711-476E-9410-9ABB9A945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5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43928" y="706628"/>
                <a:ext cx="4445049" cy="6740307"/>
              </a:xfrm>
              <a:prstGeom prst="rect">
                <a:avLst/>
              </a:prstGeom>
            </p:spPr>
            <p:txBody>
              <a:bodyPr wrap="square" num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1.	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+5&lt;9</m:t>
                    </m:r>
                  </m:oMath>
                </a14:m>
                <a:endParaRPr lang="en-GB" sz="3200" i="1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2.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+5&gt;9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3.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4.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5.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6.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7.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−5≥−10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8.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−5≥−10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28" y="706628"/>
                <a:ext cx="4445049" cy="6740307"/>
              </a:xfrm>
              <a:prstGeom prst="rect">
                <a:avLst/>
              </a:prstGeom>
              <a:blipFill>
                <a:blip r:embed="rId2"/>
                <a:stretch>
                  <a:fillRect l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6705600" y="706628"/>
                <a:ext cx="6096000" cy="67403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9.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10.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11.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12.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13.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+6≤−10</m:t>
                    </m:r>
                  </m:oMath>
                </a14:m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14.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−6≤−10</m:t>
                    </m:r>
                  </m:oMath>
                </a14:m>
                <a:endParaRPr lang="en-GB" sz="3200" b="0" dirty="0" smtClean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15.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−6≤10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16.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−10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−6≥−10</m:t>
                    </m:r>
                  </m:oMath>
                </a14:m>
                <a:endParaRPr lang="en-GB" sz="3200" b="0" dirty="0" smtClean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marL="514350" lvl="0" indent="-514350">
                  <a:lnSpc>
                    <a:spcPct val="150000"/>
                  </a:lnSpc>
                  <a:buAutoNum type="arabicPeriod" startAt="13"/>
                </a:pPr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706628"/>
                <a:ext cx="6096000" cy="6740307"/>
              </a:xfrm>
              <a:prstGeom prst="rect">
                <a:avLst/>
              </a:prstGeom>
              <a:blipFill>
                <a:blip r:embed="rId3"/>
                <a:stretch>
                  <a:fillRect l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64949" y="123986"/>
            <a:ext cx="7826644" cy="58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3437" y="123986"/>
            <a:ext cx="4014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Dyslexie" panose="02000000000000000000" pitchFamily="2" charset="0"/>
              </a:rPr>
              <a:t>Solve:</a:t>
            </a:r>
            <a:endParaRPr lang="en-GB" sz="3600" dirty="0"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0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43928" y="706628"/>
                <a:ext cx="4445049" cy="6740307"/>
              </a:xfrm>
              <a:prstGeom prst="rect">
                <a:avLst/>
              </a:prstGeom>
            </p:spPr>
            <p:txBody>
              <a:bodyPr wrap="square" num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1.	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+5&lt;9</m:t>
                    </m:r>
                  </m:oMath>
                </a14:m>
                <a:endParaRPr lang="en-GB" sz="3200" i="1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2.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+5&gt;9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3.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4.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5.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6.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7.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−5≥−10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200" dirty="0" smtClean="0"/>
                  <a:t>8.	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−5≥−10</m:t>
                    </m:r>
                  </m:oMath>
                </a14:m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3200" dirty="0"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28" y="706628"/>
                <a:ext cx="4445049" cy="6740307"/>
              </a:xfrm>
              <a:prstGeom prst="rect">
                <a:avLst/>
              </a:prstGeom>
              <a:blipFill>
                <a:blip r:embed="rId2"/>
                <a:stretch>
                  <a:fillRect l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64949" y="123986"/>
            <a:ext cx="7826644" cy="58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3437" y="123986"/>
            <a:ext cx="4014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Dyslexie" panose="02000000000000000000" pitchFamily="2" charset="0"/>
              </a:rPr>
              <a:t>Solve:</a:t>
            </a:r>
            <a:endParaRPr lang="en-GB" sz="3600" dirty="0">
              <a:latin typeface="Dyslexie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515151" y="706628"/>
                <a:ext cx="3006670" cy="6986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&lt;2.5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≤2.5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≤7.5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≤−2.5</m:t>
                      </m:r>
                    </m:oMath>
                  </m:oMathPara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≤−5</m:t>
                      </m:r>
                    </m:oMath>
                  </m:oMathPara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sz="3200" dirty="0">
                  <a:solidFill>
                    <a:srgbClr val="FF0000"/>
                  </a:solidFill>
                </a:endParaRPr>
              </a:p>
              <a:p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151" y="706628"/>
                <a:ext cx="3006670" cy="69865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9463535" y="706628"/>
                <a:ext cx="3006670" cy="6494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32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32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</m:t>
                      </m:r>
                    </m:oMath>
                  </m:oMathPara>
                </a14:m>
                <a:endParaRPr lang="en-GB" sz="32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3.2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≤3.2</m:t>
                      </m:r>
                    </m:oMath>
                  </m:oMathPara>
                </a14:m>
                <a:endParaRPr lang="en-GB" sz="32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≥0.8</m:t>
                      </m:r>
                    </m:oMath>
                  </m:oMathPara>
                </a14:m>
                <a:endParaRPr lang="en-GB" sz="3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≥−3.2</m:t>
                      </m:r>
                    </m:oMath>
                  </m:oMathPara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1.6</m:t>
                      </m:r>
                    </m:oMath>
                  </m:oMathPara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535" y="706628"/>
                <a:ext cx="3006670" cy="64940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960919" y="706627"/>
                <a:ext cx="6096000" cy="67403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9.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10.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11.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12.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≤−10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dirty="0" smtClean="0">
                    <a:solidFill>
                      <a:prstClr val="black"/>
                    </a:solidFill>
                  </a:rPr>
                  <a:t>13.	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+6≤−10</m:t>
                    </m:r>
                  </m:oMath>
                </a14:m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14.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−6≤−10</m:t>
                    </m:r>
                  </m:oMath>
                </a14:m>
                <a:endParaRPr lang="en-GB" sz="3200" b="0" dirty="0" smtClean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15.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−6≤10</m:t>
                    </m:r>
                  </m:oMath>
                </a14:m>
                <a:endParaRPr lang="en-GB" sz="3200" b="0" dirty="0" smtClean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GB" sz="3200" b="0" dirty="0" smtClean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16.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−10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−6≥10</m:t>
                    </m:r>
                  </m:oMath>
                </a14:m>
                <a:endParaRPr lang="en-GB" sz="3200" b="0" dirty="0" smtClean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  <a:p>
                <a:pPr marL="514350" lvl="0" indent="-514350">
                  <a:lnSpc>
                    <a:spcPct val="150000"/>
                  </a:lnSpc>
                  <a:buAutoNum type="arabicPeriod" startAt="13"/>
                </a:pPr>
                <a:endParaRPr lang="en-GB" sz="3200" dirty="0">
                  <a:solidFill>
                    <a:prstClr val="black"/>
                  </a:solidFill>
                  <a:latin typeface="Dyslexie" panose="02000000000000000000" pitchFamily="2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919" y="706627"/>
                <a:ext cx="6096000" cy="6740307"/>
              </a:xfrm>
              <a:prstGeom prst="rect">
                <a:avLst/>
              </a:prstGeom>
              <a:blipFill>
                <a:blip r:embed="rId5"/>
                <a:stretch>
                  <a:fillRect l="-2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28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</Words>
  <Application>Microsoft Office PowerPoint</Application>
  <PresentationFormat>Widescreen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Dyslexie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J.Prior</dc:creator>
  <cp:lastModifiedBy>J.Prior</cp:lastModifiedBy>
  <cp:revision>2</cp:revision>
  <dcterms:created xsi:type="dcterms:W3CDTF">2018-04-12T13:38:33Z</dcterms:created>
  <dcterms:modified xsi:type="dcterms:W3CDTF">2018-04-12T13:46:17Z</dcterms:modified>
</cp:coreProperties>
</file>